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55A0E-78E4-4F14-8934-6B6AA02C940D}" v="5" dt="2021-04-12T12:25:08.4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C5B55A0E-78E4-4F14-8934-6B6AA02C940D}"/>
    <pc:docChg chg="custSel delSld modSld">
      <pc:chgData name="Beem, Corinn" userId="c940195d-46ad-491a-b089-963483842aae" providerId="ADAL" clId="{C5B55A0E-78E4-4F14-8934-6B6AA02C940D}" dt="2021-04-09T16:57:01.332" v="253" actId="2696"/>
      <pc:docMkLst>
        <pc:docMk/>
      </pc:docMkLst>
      <pc:sldChg chg="del">
        <pc:chgData name="Beem, Corinn" userId="c940195d-46ad-491a-b089-963483842aae" providerId="ADAL" clId="{C5B55A0E-78E4-4F14-8934-6B6AA02C940D}" dt="2021-04-07T15:18:38.763" v="233" actId="47"/>
        <pc:sldMkLst>
          <pc:docMk/>
          <pc:sldMk cId="3309063412" sldId="503"/>
        </pc:sldMkLst>
      </pc:sldChg>
      <pc:sldChg chg="del">
        <pc:chgData name="Beem, Corinn" userId="c940195d-46ad-491a-b089-963483842aae" providerId="ADAL" clId="{C5B55A0E-78E4-4F14-8934-6B6AA02C940D}" dt="2021-04-07T15:18:38.763" v="233" actId="47"/>
        <pc:sldMkLst>
          <pc:docMk/>
          <pc:sldMk cId="4020193246" sldId="504"/>
        </pc:sldMkLst>
      </pc:sldChg>
      <pc:sldChg chg="del">
        <pc:chgData name="Beem, Corinn" userId="c940195d-46ad-491a-b089-963483842aae" providerId="ADAL" clId="{C5B55A0E-78E4-4F14-8934-6B6AA02C940D}" dt="2021-04-07T15:18:38.763" v="233" actId="47"/>
        <pc:sldMkLst>
          <pc:docMk/>
          <pc:sldMk cId="902281997" sldId="505"/>
        </pc:sldMkLst>
      </pc:sldChg>
      <pc:sldChg chg="del">
        <pc:chgData name="Beem, Corinn" userId="c940195d-46ad-491a-b089-963483842aae" providerId="ADAL" clId="{C5B55A0E-78E4-4F14-8934-6B6AA02C940D}" dt="2021-04-07T15:18:38.763" v="233" actId="47"/>
        <pc:sldMkLst>
          <pc:docMk/>
          <pc:sldMk cId="4219494486" sldId="506"/>
        </pc:sldMkLst>
      </pc:sldChg>
      <pc:sldChg chg="modSp">
        <pc:chgData name="Beem, Corinn" userId="c940195d-46ad-491a-b089-963483842aae" providerId="ADAL" clId="{C5B55A0E-78E4-4F14-8934-6B6AA02C940D}" dt="2021-04-07T15:19:02.481" v="240"/>
        <pc:sldMkLst>
          <pc:docMk/>
          <pc:sldMk cId="3544745729" sldId="511"/>
        </pc:sldMkLst>
        <pc:spChg chg="mod">
          <ac:chgData name="Beem, Corinn" userId="c940195d-46ad-491a-b089-963483842aae" providerId="ADAL" clId="{C5B55A0E-78E4-4F14-8934-6B6AA02C940D}" dt="2021-04-07T15:19:02.481" v="240"/>
          <ac:spMkLst>
            <pc:docMk/>
            <pc:sldMk cId="3544745729" sldId="511"/>
            <ac:spMk id="5" creationId="{3E532E98-B6B5-4ACC-BAF8-6B4F7E7C68E3}"/>
          </ac:spMkLst>
        </pc:spChg>
      </pc:sldChg>
      <pc:sldChg chg="modSp mod">
        <pc:chgData name="Beem, Corinn" userId="c940195d-46ad-491a-b089-963483842aae" providerId="ADAL" clId="{C5B55A0E-78E4-4F14-8934-6B6AA02C940D}" dt="2021-04-08T21:08:09.294" v="248" actId="20577"/>
        <pc:sldMkLst>
          <pc:docMk/>
          <pc:sldMk cId="4189796286" sldId="513"/>
        </pc:sldMkLst>
        <pc:spChg chg="mod">
          <ac:chgData name="Beem, Corinn" userId="c940195d-46ad-491a-b089-963483842aae" providerId="ADAL" clId="{C5B55A0E-78E4-4F14-8934-6B6AA02C940D}" dt="2021-04-08T21:08:09.294" v="248" actId="20577"/>
          <ac:spMkLst>
            <pc:docMk/>
            <pc:sldMk cId="4189796286" sldId="513"/>
            <ac:spMk id="6" creationId="{7ADE84E5-34FE-4C41-9602-1621F6B66961}"/>
          </ac:spMkLst>
        </pc:spChg>
      </pc:sldChg>
      <pc:sldChg chg="modSp mod">
        <pc:chgData name="Beem, Corinn" userId="c940195d-46ad-491a-b089-963483842aae" providerId="ADAL" clId="{C5B55A0E-78E4-4F14-8934-6B6AA02C940D}" dt="2021-04-07T15:13:48.815" v="18" actId="20577"/>
        <pc:sldMkLst>
          <pc:docMk/>
          <pc:sldMk cId="4291394701" sldId="540"/>
        </pc:sldMkLst>
        <pc:spChg chg="mod">
          <ac:chgData name="Beem, Corinn" userId="c940195d-46ad-491a-b089-963483842aae" providerId="ADAL" clId="{C5B55A0E-78E4-4F14-8934-6B6AA02C940D}" dt="2021-04-07T15:13:48.815" v="18" actId="20577"/>
          <ac:spMkLst>
            <pc:docMk/>
            <pc:sldMk cId="4291394701" sldId="540"/>
            <ac:spMk id="2" creationId="{D85898C7-A09F-41F6-AAC4-07C7EEEB728B}"/>
          </ac:spMkLst>
        </pc:spChg>
      </pc:sldChg>
      <pc:sldChg chg="modSp mod modNotesTx">
        <pc:chgData name="Beem, Corinn" userId="c940195d-46ad-491a-b089-963483842aae" providerId="ADAL" clId="{C5B55A0E-78E4-4F14-8934-6B6AA02C940D}" dt="2021-04-09T16:56:58.362" v="252" actId="6549"/>
        <pc:sldMkLst>
          <pc:docMk/>
          <pc:sldMk cId="3283148454" sldId="556"/>
        </pc:sldMkLst>
        <pc:spChg chg="mod">
          <ac:chgData name="Beem, Corinn" userId="c940195d-46ad-491a-b089-963483842aae" providerId="ADAL" clId="{C5B55A0E-78E4-4F14-8934-6B6AA02C940D}" dt="2021-04-09T16:56:54.797" v="250" actId="6549"/>
          <ac:spMkLst>
            <pc:docMk/>
            <pc:sldMk cId="3283148454" sldId="556"/>
            <ac:spMk id="42" creationId="{09451B0F-CEAE-43AA-AC61-E0C09AB31722}"/>
          </ac:spMkLst>
        </pc:spChg>
      </pc:sldChg>
      <pc:sldChg chg="modSp del mod modNotesTx">
        <pc:chgData name="Beem, Corinn" userId="c940195d-46ad-491a-b089-963483842aae" providerId="ADAL" clId="{C5B55A0E-78E4-4F14-8934-6B6AA02C940D}" dt="2021-04-09T16:57:01.332" v="253" actId="2696"/>
        <pc:sldMkLst>
          <pc:docMk/>
          <pc:sldMk cId="4009573612" sldId="557"/>
        </pc:sldMkLst>
        <pc:spChg chg="mod">
          <ac:chgData name="Beem, Corinn" userId="c940195d-46ad-491a-b089-963483842aae" providerId="ADAL" clId="{C5B55A0E-78E4-4F14-8934-6B6AA02C940D}" dt="2021-04-07T15:14:11.628" v="27" actId="20577"/>
          <ac:spMkLst>
            <pc:docMk/>
            <pc:sldMk cId="4009573612" sldId="557"/>
            <ac:spMk id="2" creationId="{D4A1F4AB-06D3-41C7-A09F-523B103E846F}"/>
          </ac:spMkLst>
        </pc:spChg>
        <pc:spChg chg="mod">
          <ac:chgData name="Beem, Corinn" userId="c940195d-46ad-491a-b089-963483842aae" providerId="ADAL" clId="{C5B55A0E-78E4-4F14-8934-6B6AA02C940D}" dt="2021-04-07T15:14:17.172" v="31" actId="20577"/>
          <ac:spMkLst>
            <pc:docMk/>
            <pc:sldMk cId="4009573612" sldId="557"/>
            <ac:spMk id="17" creationId="{70619F06-4E15-4210-8CA5-99B30A4B9DEB}"/>
          </ac:spMkLst>
        </pc:spChg>
        <pc:spChg chg="mod">
          <ac:chgData name="Beem, Corinn" userId="c940195d-46ad-491a-b089-963483842aae" providerId="ADAL" clId="{C5B55A0E-78E4-4F14-8934-6B6AA02C940D}" dt="2021-04-07T15:14:31.053" v="38" actId="20577"/>
          <ac:spMkLst>
            <pc:docMk/>
            <pc:sldMk cId="4009573612" sldId="557"/>
            <ac:spMk id="31" creationId="{4A2B8B0C-7026-441A-BB33-6D9E2E3909DA}"/>
          </ac:spMkLst>
        </pc:spChg>
        <pc:spChg chg="mod">
          <ac:chgData name="Beem, Corinn" userId="c940195d-46ad-491a-b089-963483842aae" providerId="ADAL" clId="{C5B55A0E-78E4-4F14-8934-6B6AA02C940D}" dt="2021-04-07T15:14:39.804" v="42" actId="20577"/>
          <ac:spMkLst>
            <pc:docMk/>
            <pc:sldMk cId="4009573612" sldId="557"/>
            <ac:spMk id="32" creationId="{F231803C-75B2-433B-A3F5-31F7815149FD}"/>
          </ac:spMkLst>
        </pc:spChg>
        <pc:spChg chg="mod">
          <ac:chgData name="Beem, Corinn" userId="c940195d-46ad-491a-b089-963483842aae" providerId="ADAL" clId="{C5B55A0E-78E4-4F14-8934-6B6AA02C940D}" dt="2021-04-07T15:14:56.332" v="46" actId="20577"/>
          <ac:spMkLst>
            <pc:docMk/>
            <pc:sldMk cId="4009573612" sldId="557"/>
            <ac:spMk id="33" creationId="{6E4F87FF-9E8F-4299-B448-DB3CB52959B2}"/>
          </ac:spMkLst>
        </pc:spChg>
        <pc:spChg chg="mod">
          <ac:chgData name="Beem, Corinn" userId="c940195d-46ad-491a-b089-963483842aae" providerId="ADAL" clId="{C5B55A0E-78E4-4F14-8934-6B6AA02C940D}" dt="2021-04-07T15:15:04.412" v="51" actId="20577"/>
          <ac:spMkLst>
            <pc:docMk/>
            <pc:sldMk cId="4009573612" sldId="557"/>
            <ac:spMk id="42" creationId="{04DB1312-1CB7-44DC-AAED-562F4D3E6EC9}"/>
          </ac:spMkLst>
        </pc:spChg>
      </pc:sldChg>
      <pc:sldChg chg="modSp mod modNotesTx">
        <pc:chgData name="Beem, Corinn" userId="c940195d-46ad-491a-b089-963483842aae" providerId="ADAL" clId="{C5B55A0E-78E4-4F14-8934-6B6AA02C940D}" dt="2021-04-07T15:17:35.118" v="216" actId="20577"/>
        <pc:sldMkLst>
          <pc:docMk/>
          <pc:sldMk cId="1503661817" sldId="558"/>
        </pc:sldMkLst>
        <pc:spChg chg="mod">
          <ac:chgData name="Beem, Corinn" userId="c940195d-46ad-491a-b089-963483842aae" providerId="ADAL" clId="{C5B55A0E-78E4-4F14-8934-6B6AA02C940D}" dt="2021-04-07T15:16:22.547" v="104" actId="20577"/>
          <ac:spMkLst>
            <pc:docMk/>
            <pc:sldMk cId="1503661817" sldId="558"/>
            <ac:spMk id="2" creationId="{D4A1F4AB-06D3-41C7-A09F-523B103E846F}"/>
          </ac:spMkLst>
        </pc:spChg>
        <pc:spChg chg="mod">
          <ac:chgData name="Beem, Corinn" userId="c940195d-46ad-491a-b089-963483842aae" providerId="ADAL" clId="{C5B55A0E-78E4-4F14-8934-6B6AA02C940D}" dt="2021-04-07T15:16:27.198" v="106" actId="20577"/>
          <ac:spMkLst>
            <pc:docMk/>
            <pc:sldMk cId="1503661817" sldId="558"/>
            <ac:spMk id="37" creationId="{D75644BC-53EB-4AF2-A3A5-26E88A22BB8C}"/>
          </ac:spMkLst>
        </pc:spChg>
        <pc:spChg chg="mod">
          <ac:chgData name="Beem, Corinn" userId="c940195d-46ad-491a-b089-963483842aae" providerId="ADAL" clId="{C5B55A0E-78E4-4F14-8934-6B6AA02C940D}" dt="2021-04-07T15:16:42.445" v="118" actId="20577"/>
          <ac:spMkLst>
            <pc:docMk/>
            <pc:sldMk cId="1503661817" sldId="558"/>
            <ac:spMk id="38" creationId="{5A6BADBE-CE4A-4C98-A48D-9DBDD1BE71D5}"/>
          </ac:spMkLst>
        </pc:spChg>
        <pc:spChg chg="mod">
          <ac:chgData name="Beem, Corinn" userId="c940195d-46ad-491a-b089-963483842aae" providerId="ADAL" clId="{C5B55A0E-78E4-4F14-8934-6B6AA02C940D}" dt="2021-04-07T15:16:50.948" v="130" actId="20577"/>
          <ac:spMkLst>
            <pc:docMk/>
            <pc:sldMk cId="1503661817" sldId="558"/>
            <ac:spMk id="39" creationId="{5249E791-5DF4-48F1-B804-0AF87B3ED6B2}"/>
          </ac:spMkLst>
        </pc:spChg>
        <pc:spChg chg="mod">
          <ac:chgData name="Beem, Corinn" userId="c940195d-46ad-491a-b089-963483842aae" providerId="ADAL" clId="{C5B55A0E-78E4-4F14-8934-6B6AA02C940D}" dt="2021-04-07T15:16:59.871" v="144" actId="20577"/>
          <ac:spMkLst>
            <pc:docMk/>
            <pc:sldMk cId="1503661817" sldId="558"/>
            <ac:spMk id="40" creationId="{BABD2D6F-67C6-428E-9B6E-575730D25AB1}"/>
          </ac:spMkLst>
        </pc:spChg>
      </pc:sldChg>
      <pc:sldChg chg="addSp modSp mod">
        <pc:chgData name="Beem, Corinn" userId="c940195d-46ad-491a-b089-963483842aae" providerId="ADAL" clId="{C5B55A0E-78E4-4F14-8934-6B6AA02C940D}" dt="2021-04-07T15:18:48.654" v="239" actId="20577"/>
        <pc:sldMkLst>
          <pc:docMk/>
          <pc:sldMk cId="2489502936" sldId="559"/>
        </pc:sldMkLst>
        <pc:spChg chg="mod">
          <ac:chgData name="Beem, Corinn" userId="c940195d-46ad-491a-b089-963483842aae" providerId="ADAL" clId="{C5B55A0E-78E4-4F14-8934-6B6AA02C940D}" dt="2021-04-07T15:18:48.654" v="239" actId="20577"/>
          <ac:spMkLst>
            <pc:docMk/>
            <pc:sldMk cId="2489502936" sldId="559"/>
            <ac:spMk id="2" creationId="{D4A1F4AB-06D3-41C7-A09F-523B103E846F}"/>
          </ac:spMkLst>
        </pc:spChg>
        <pc:picChg chg="add mod">
          <ac:chgData name="Beem, Corinn" userId="c940195d-46ad-491a-b089-963483842aae" providerId="ADAL" clId="{C5B55A0E-78E4-4F14-8934-6B6AA02C940D}" dt="2021-04-07T15:18:15.584" v="232" actId="14826"/>
          <ac:picMkLst>
            <pc:docMk/>
            <pc:sldMk cId="2489502936" sldId="559"/>
            <ac:picMk id="3" creationId="{1DA3187D-819D-47F6-93B8-62A10D1CE59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dirty="0"/>
          </a:p>
          <a:p>
            <a:r>
              <a:rPr lang="en-US" dirty="0"/>
              <a:t>The analysis used data from several sources regarding air cargo freight and industry sector relationships, including: the U.S. Census Bureau’s Foreign Trade Division (collected by </a:t>
            </a:r>
            <a:r>
              <a:rPr lang="en-US" dirty="0" err="1"/>
              <a:t>WISERTrade</a:t>
            </a:r>
            <a:r>
              <a:rPr lang="en-US" dirty="0"/>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Bridges Field created 2 jobs earning $177 thousand in payroll, contributed $231 thousand in value added, and generated a total economic output of $407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Paul Bridges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Paul Bridges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$407</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Paul Bridges Field Is </a:t>
            </a:r>
            <a:br>
              <a:rPr lang="en-US" dirty="0"/>
            </a:br>
            <a:r>
              <a:rPr lang="en-US" dirty="0"/>
              <a:t>Just Local?</a:t>
            </a:r>
          </a:p>
        </p:txBody>
      </p:sp>
      <p:pic>
        <p:nvPicPr>
          <p:cNvPr id="3" name="Picture 2">
            <a:extLst>
              <a:ext uri="{FF2B5EF4-FFF2-40B4-BE49-F238E27FC236}">
                <a16:creationId xmlns:a16="http://schemas.microsoft.com/office/drawing/2014/main" id="{1DA3187D-819D-47F6-93B8-62A10D1CE5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8" y="1699214"/>
            <a:ext cx="7659120" cy="501007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Paul Bridges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0M3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c18e8617-fc0f-4dda-a87a-c0ec120ddf92"/>
    <ds:schemaRef ds:uri="http://schemas.microsoft.com/office/2006/metadata/properties"/>
    <ds:schemaRef ds:uri="http://purl.org/dc/elements/1.1/"/>
    <ds:schemaRef ds:uri="52860726-b653-4eba-8fc1-cfbf91000526"/>
    <ds:schemaRef ds:uri="http://schemas.microsoft.com/office/2006/documentManagement/types"/>
    <ds:schemaRef ds:uri="b2e1dacc-c954-4408-aa44-64ef90b7ce3a"/>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3055</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Paul Bridges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Paul Bridges Field Impacts</vt:lpstr>
      <vt:lpstr>Think Paul Bridges Field Is  Just Local?</vt:lpstr>
      <vt:lpstr>Tax Analysis</vt:lpstr>
      <vt:lpstr>Statewide Tax Impacts</vt:lpstr>
      <vt:lpstr>Additional  Aviation Benefits</vt:lpstr>
      <vt:lpstr>Case  Studies</vt:lpstr>
      <vt:lpstr>Paul Bridges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19</cp:revision>
  <dcterms:created xsi:type="dcterms:W3CDTF">2021-03-17T12:38:10Z</dcterms:created>
  <dcterms:modified xsi:type="dcterms:W3CDTF">2021-05-22T22:38:13Z</dcterms:modified>
</cp:coreProperties>
</file>